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70" r:id="rId13"/>
    <p:sldId id="271" r:id="rId14"/>
    <p:sldId id="272" r:id="rId15"/>
    <p:sldId id="274" r:id="rId16"/>
    <p:sldId id="276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35A646-C554-4C41-A8B1-0960F7BBBC96}" type="datetimeFigureOut">
              <a:rPr lang="ru-RU" smtClean="0"/>
              <a:pPr/>
              <a:t>17.09.2015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D52737-EE57-4AF5-95B2-43105B03EC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35A646-C554-4C41-A8B1-0960F7BBBC96}" type="datetimeFigureOut">
              <a:rPr lang="ru-RU" smtClean="0"/>
              <a:pPr/>
              <a:t>17.09.2015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D52737-EE57-4AF5-95B2-43105B03EC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35A646-C554-4C41-A8B1-0960F7BBBC96}" type="datetimeFigureOut">
              <a:rPr lang="ru-RU" smtClean="0"/>
              <a:pPr/>
              <a:t>17.09.2015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D52737-EE57-4AF5-95B2-43105B03EC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35A646-C554-4C41-A8B1-0960F7BBBC96}" type="datetimeFigureOut">
              <a:rPr lang="ru-RU" smtClean="0"/>
              <a:pPr/>
              <a:t>17.09.2015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D52737-EE57-4AF5-95B2-43105B03EC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35A646-C554-4C41-A8B1-0960F7BBBC96}" type="datetimeFigureOut">
              <a:rPr lang="ru-RU" smtClean="0"/>
              <a:pPr/>
              <a:t>17.09.2015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D52737-EE57-4AF5-95B2-43105B03EC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35A646-C554-4C41-A8B1-0960F7BBBC96}" type="datetimeFigureOut">
              <a:rPr lang="ru-RU" smtClean="0"/>
              <a:pPr/>
              <a:t>17.09.2015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D52737-EE57-4AF5-95B2-43105B03EC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35A646-C554-4C41-A8B1-0960F7BBBC96}" type="datetimeFigureOut">
              <a:rPr lang="ru-RU" smtClean="0"/>
              <a:pPr/>
              <a:t>17.09.2015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D52737-EE57-4AF5-95B2-43105B03EC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35A646-C554-4C41-A8B1-0960F7BBBC96}" type="datetimeFigureOut">
              <a:rPr lang="ru-RU" smtClean="0"/>
              <a:pPr/>
              <a:t>17.09.2015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D52737-EE57-4AF5-95B2-43105B03EC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35A646-C554-4C41-A8B1-0960F7BBBC96}" type="datetimeFigureOut">
              <a:rPr lang="ru-RU" smtClean="0"/>
              <a:pPr/>
              <a:t>17.09.2015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D52737-EE57-4AF5-95B2-43105B03EC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35A646-C554-4C41-A8B1-0960F7BBBC96}" type="datetimeFigureOut">
              <a:rPr lang="ru-RU" smtClean="0"/>
              <a:pPr/>
              <a:t>17.09.2015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D52737-EE57-4AF5-95B2-43105B03EC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35A646-C554-4C41-A8B1-0960F7BBBC96}" type="datetimeFigureOut">
              <a:rPr lang="ru-RU" smtClean="0"/>
              <a:pPr/>
              <a:t>17.09.2015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D52737-EE57-4AF5-95B2-43105B03EC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E35A646-C554-4C41-A8B1-0960F7BBBC96}" type="datetimeFigureOut">
              <a:rPr lang="ru-RU" smtClean="0"/>
              <a:pPr/>
              <a:t>17.09.2015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4D52737-EE57-4AF5-95B2-43105B03EC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                                                                   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Научно-практическая конференция,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посвященная 100-летию Н.О.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Шаракшиновой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 </a:t>
            </a:r>
            <a:br>
              <a:rPr lang="ru-RU" dirty="0" smtClean="0"/>
            </a:br>
            <a:r>
              <a:rPr lang="ru-RU" sz="5300" dirty="0" smtClean="0"/>
              <a:t>АЛЕКСЕЙ ИЛЬИЧ УЛАНОВ -</a:t>
            </a:r>
            <a:br>
              <a:rPr lang="ru-RU" sz="5300" dirty="0" smtClean="0"/>
            </a:br>
            <a:r>
              <a:rPr lang="ru-RU" sz="5300" dirty="0" smtClean="0"/>
              <a:t>ПЕДАГОГ, ПОЭТ, УЧЕНЫЙ</a:t>
            </a:r>
            <a:br>
              <a:rPr lang="ru-RU" sz="5300" dirty="0" smtClean="0"/>
            </a:br>
            <a:r>
              <a:rPr lang="ru-RU" sz="53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4572008"/>
            <a:ext cx="6400800" cy="1752600"/>
          </a:xfrm>
        </p:spPr>
        <p:txBody>
          <a:bodyPr>
            <a:normAutofit fontScale="32500" lnSpcReduction="20000"/>
          </a:bodyPr>
          <a:lstStyle/>
          <a:p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ТАБИНАЕВА АНГЕЛИНА(</a:t>
            </a:r>
            <a:r>
              <a:rPr lang="ru-RU" sz="5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с.УКЫР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обучающаяся 8 класса</a:t>
            </a:r>
          </a:p>
          <a:p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</a:t>
            </a:r>
          </a:p>
          <a:p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                                             МБОУ </a:t>
            </a:r>
            <a:r>
              <a:rPr lang="ru-RU" sz="5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Укырская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</a:p>
          <a:p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0"/>
            <a:ext cx="8143900" cy="373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1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Научно-практическая конференция,</a:t>
            </a:r>
            <a:br>
              <a:rPr lang="ru-RU" sz="31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1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посвященная 100-летию Н.О. </a:t>
            </a:r>
            <a:r>
              <a:rPr lang="ru-RU" sz="3100" dirty="0" err="1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Шаракшиновой</a:t>
            </a:r>
            <a:r>
              <a:rPr lang="ru-RU" sz="43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  <a:t/>
            </a:r>
            <a:br>
              <a:rPr lang="ru-RU" sz="43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</a:br>
            <a:r>
              <a:rPr lang="ru-RU" sz="43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  <a:t>  </a:t>
            </a:r>
            <a:br>
              <a:rPr lang="ru-RU" sz="43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</a:br>
            <a:r>
              <a:rPr lang="ru-RU" sz="44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  <a:t>АЛЕКСЕЙ ИЛЬИЧ УЛАНОВ -</a:t>
            </a:r>
            <a:br>
              <a:rPr lang="ru-RU" sz="44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</a:br>
            <a:r>
              <a:rPr lang="ru-RU" sz="44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  <a:t>ПЕДАГОГ, ПОЭТ, УЧЕНЫЙ</a:t>
            </a:r>
            <a:br>
              <a:rPr lang="ru-RU" sz="44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</a:br>
            <a:r>
              <a:rPr lang="ru-RU" sz="44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  <a:t> </a:t>
            </a:r>
            <a:endParaRPr lang="ru-RU" sz="4400" dirty="0"/>
          </a:p>
        </p:txBody>
      </p:sp>
    </p:spTree>
  </p:cSld>
  <p:clrMapOvr>
    <a:masterClrMapping/>
  </p:clrMapOvr>
  <p:transition advTm="87172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dirty="0" smtClean="0"/>
              <a:t>Этапы</a:t>
            </a:r>
            <a:r>
              <a:rPr lang="ru-RU" b="1" i="1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i="1" dirty="0" smtClean="0"/>
              <a:t> </a:t>
            </a:r>
            <a:r>
              <a:rPr lang="ru-RU" dirty="0"/>
              <a:t>Подготовительный (сбор материала, анализ и систематизация документальных источников)</a:t>
            </a:r>
          </a:p>
          <a:p>
            <a:r>
              <a:rPr lang="ru-RU" dirty="0" smtClean="0"/>
              <a:t> </a:t>
            </a:r>
            <a:r>
              <a:rPr lang="ru-RU" dirty="0"/>
              <a:t>Основной (участие, подготовка  презентации);</a:t>
            </a:r>
          </a:p>
          <a:p>
            <a:r>
              <a:rPr lang="ru-RU" dirty="0" smtClean="0"/>
              <a:t> </a:t>
            </a:r>
            <a:r>
              <a:rPr lang="ru-RU" dirty="0"/>
              <a:t>Защита проекта</a:t>
            </a:r>
            <a:r>
              <a:rPr lang="ru-RU" b="1" i="1" dirty="0"/>
              <a:t>. </a:t>
            </a:r>
            <a:endParaRPr lang="ru-RU" dirty="0"/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dirty="0"/>
              <a:t>  </a:t>
            </a:r>
          </a:p>
        </p:txBody>
      </p:sp>
    </p:spTree>
  </p:cSld>
  <p:clrMapOvr>
    <a:masterClrMapping/>
  </p:clrMapOvr>
  <p:transition advTm="15172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Алексей Ильич Уланов</a:t>
            </a:r>
            <a:endParaRPr lang="ru-RU" b="1" dirty="0"/>
          </a:p>
        </p:txBody>
      </p:sp>
      <p:pic>
        <p:nvPicPr>
          <p:cNvPr id="2050" name="Picture 2" descr="E:\Фото Уланов\INET_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57290" y="1428736"/>
            <a:ext cx="3929090" cy="4500594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родился 28 марта 1909 г. в с. </a:t>
            </a:r>
            <a:r>
              <a:rPr lang="ru-RU" dirty="0" err="1"/>
              <a:t>Укыр</a:t>
            </a:r>
            <a:r>
              <a:rPr lang="ru-RU" dirty="0"/>
              <a:t> </a:t>
            </a:r>
            <a:r>
              <a:rPr lang="ru-RU" dirty="0" err="1"/>
              <a:t>Боханского</a:t>
            </a:r>
            <a:r>
              <a:rPr lang="ru-RU" dirty="0"/>
              <a:t> района Иркутской области и с юности включился в активную трудовую жизнь, прошел все жизненные «университеты».</a:t>
            </a:r>
          </a:p>
        </p:txBody>
      </p:sp>
    </p:spTree>
  </p:cSld>
  <p:clrMapOvr>
    <a:masterClrMapping/>
  </p:clrMapOvr>
  <p:transition advTm="40734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А.И. Уланов – автор четырех сборников поэзии.</a:t>
            </a:r>
          </a:p>
        </p:txBody>
      </p:sp>
      <p:pic>
        <p:nvPicPr>
          <p:cNvPr id="3074" name="Picture 2" descr="E:\Фото Уланов\P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85984" y="1714488"/>
            <a:ext cx="5500726" cy="4572032"/>
          </a:xfrm>
          <a:prstGeom prst="rect">
            <a:avLst/>
          </a:prstGeom>
          <a:noFill/>
        </p:spPr>
      </p:pic>
    </p:spTree>
  </p:cSld>
  <p:clrMapOvr>
    <a:masterClrMapping/>
  </p:clrMapOvr>
  <p:transition advTm="71516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кругу  друга</a:t>
            </a:r>
            <a:endParaRPr lang="ru-RU" dirty="0"/>
          </a:p>
        </p:txBody>
      </p:sp>
      <p:pic>
        <p:nvPicPr>
          <p:cNvPr id="4098" name="Picture 2" descr="E:\Фото Уланов\Ursul.asp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428736"/>
            <a:ext cx="6929486" cy="4572032"/>
          </a:xfrm>
          <a:prstGeom prst="rect">
            <a:avLst/>
          </a:prstGeom>
          <a:noFill/>
        </p:spPr>
      </p:pic>
    </p:spTree>
  </p:cSld>
  <p:clrMapOvr>
    <a:masterClrMapping/>
  </p:clrMapOvr>
  <p:transition advTm="106906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течение многих лет он руководит отделом литературоведения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фольклористики,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является членом редколлегии журнала «Байкал», членом Научного совета по фольклору при отделении языка и литературы АН СССР</a:t>
            </a:r>
          </a:p>
        </p:txBody>
      </p:sp>
      <p:pic>
        <p:nvPicPr>
          <p:cNvPr id="5122" name="Picture 2" descr="E:\Фото Уланов\рп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928802"/>
            <a:ext cx="6786610" cy="4500594"/>
          </a:xfrm>
          <a:prstGeom prst="rect">
            <a:avLst/>
          </a:prstGeom>
          <a:noFill/>
        </p:spPr>
      </p:pic>
    </p:spTree>
  </p:cSld>
  <p:clrMapOvr>
    <a:masterClrMapping/>
  </p:clrMapOvr>
  <p:transition advTm="129796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Рядовой Уланов, защитник Сталинграда.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170" name="Picture 2" descr="E:\Фото Уланов\i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500174"/>
            <a:ext cx="3429024" cy="4429156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   Есть </a:t>
            </a:r>
            <a:r>
              <a:rPr lang="ru-RU" dirty="0"/>
              <a:t>сила — шагай, врывайся в окопы, </a:t>
            </a:r>
            <a:br>
              <a:rPr lang="ru-RU" dirty="0"/>
            </a:br>
            <a:r>
              <a:rPr lang="ru-RU" dirty="0"/>
              <a:t>Вперед и вперед — Смоленск не далек. </a:t>
            </a:r>
            <a:br>
              <a:rPr lang="ru-RU" dirty="0"/>
            </a:br>
            <a:r>
              <a:rPr lang="ru-RU" dirty="0"/>
              <a:t>Обрызганы грязью дороги и тропы. </a:t>
            </a:r>
            <a:br>
              <a:rPr lang="ru-RU" dirty="0"/>
            </a:br>
            <a:r>
              <a:rPr lang="ru-RU" dirty="0"/>
              <a:t>В атаку вперед, </a:t>
            </a:r>
            <a:r>
              <a:rPr lang="ru-RU" dirty="0" err="1"/>
              <a:t>подымайсь</a:t>
            </a:r>
            <a:r>
              <a:rPr lang="ru-RU" dirty="0"/>
              <a:t>, кто залег! </a:t>
            </a:r>
            <a:br>
              <a:rPr lang="ru-RU" dirty="0"/>
            </a:br>
            <a:r>
              <a:rPr lang="ru-RU" dirty="0"/>
              <a:t>Потомки узнают про наши сраженья, </a:t>
            </a:r>
            <a:br>
              <a:rPr lang="ru-RU" dirty="0"/>
            </a:br>
            <a:r>
              <a:rPr lang="ru-RU" dirty="0"/>
              <a:t>Потомки узнают про наши грома, </a:t>
            </a:r>
            <a:br>
              <a:rPr lang="ru-RU" dirty="0"/>
            </a:br>
            <a:r>
              <a:rPr lang="ru-RU" dirty="0"/>
              <a:t>Потомкам своим для их вдохновенья — </a:t>
            </a:r>
            <a:br>
              <a:rPr lang="ru-RU" dirty="0"/>
            </a:br>
            <a:r>
              <a:rPr lang="ru-RU" dirty="0"/>
              <a:t>Стремительность наша и русский размах!</a:t>
            </a:r>
          </a:p>
          <a:p>
            <a:endParaRPr lang="ru-RU" dirty="0"/>
          </a:p>
        </p:txBody>
      </p:sp>
    </p:spTree>
  </p:cSld>
  <p:clrMapOvr>
    <a:masterClrMapping/>
  </p:clrMapOvr>
  <p:transition advTm="107672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Заключение 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/>
              <a:t>   </a:t>
            </a:r>
            <a:endParaRPr lang="ru-RU" dirty="0"/>
          </a:p>
          <a:p>
            <a:pPr>
              <a:buNone/>
            </a:pPr>
            <a:r>
              <a:rPr lang="ru-RU" dirty="0"/>
              <a:t> </a:t>
            </a:r>
            <a:r>
              <a:rPr lang="ru-RU" dirty="0" smtClean="0"/>
              <a:t>Много </a:t>
            </a:r>
            <a:r>
              <a:rPr lang="ru-RU" dirty="0"/>
              <a:t>он прошел и прошел и пережил в своей жизни–трудности, лишения, Отечественная война, инвалидность …Но его стойкость, огромная сила воли, любовь к своему языку, родной земли давали ему энергию и мужество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/>
              <a:t>Мы вправе гордиться своим земляком и соотечественником.</a:t>
            </a:r>
          </a:p>
        </p:txBody>
      </p:sp>
    </p:spTree>
  </p:cSld>
  <p:clrMapOvr>
    <a:masterClrMapping/>
  </p:clrMapOvr>
  <p:transition advTm="55485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000" b="1" i="1" dirty="0" smtClean="0">
                <a:solidFill>
                  <a:srgbClr val="C00000"/>
                </a:solidFill>
              </a:rPr>
              <a:t>            </a:t>
            </a:r>
            <a:r>
              <a:rPr lang="ru-RU" sz="6000" b="1" i="1" dirty="0" smtClean="0"/>
              <a:t>Спасибо </a:t>
            </a:r>
            <a:br>
              <a:rPr lang="ru-RU" sz="6000" b="1" i="1" dirty="0" smtClean="0"/>
            </a:br>
            <a:r>
              <a:rPr lang="ru-RU" sz="6000" b="1" i="1" dirty="0" smtClean="0"/>
              <a:t>      за внимание!</a:t>
            </a:r>
            <a:br>
              <a:rPr lang="ru-RU" sz="6000" b="1" i="1" dirty="0" smtClean="0"/>
            </a:b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3203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Один из самых честных и порядочных   людей, каких я знаю, добросовестных и трудолюбивых, сказал бы: Человек с большой буквы- это Алексей Ильич Уланов…</a:t>
            </a:r>
          </a:p>
          <a:p>
            <a:pPr>
              <a:buNone/>
            </a:pPr>
            <a:r>
              <a:rPr lang="ru-RU" sz="2400" dirty="0" smtClean="0"/>
              <a:t>                                                               </a:t>
            </a:r>
            <a:r>
              <a:rPr lang="ru-RU" sz="2400" dirty="0" err="1" smtClean="0"/>
              <a:t>Африкан</a:t>
            </a:r>
            <a:r>
              <a:rPr lang="ru-RU" sz="2400" dirty="0" smtClean="0"/>
              <a:t> </a:t>
            </a:r>
            <a:r>
              <a:rPr lang="ru-RU" sz="2400" dirty="0" err="1" smtClean="0"/>
              <a:t>Бальбуров</a:t>
            </a:r>
            <a:r>
              <a:rPr lang="ru-RU" sz="2400" dirty="0" smtClean="0"/>
              <a:t>,</a:t>
            </a:r>
          </a:p>
          <a:p>
            <a:pPr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                               народный писатель  </a:t>
            </a:r>
          </a:p>
          <a:p>
            <a:pPr>
              <a:buNone/>
            </a:pPr>
            <a:r>
              <a:rPr lang="ru-RU" sz="2400" dirty="0" smtClean="0"/>
              <a:t>                                                               Бурятии</a:t>
            </a:r>
            <a:endParaRPr lang="ru-RU" sz="2400" dirty="0"/>
          </a:p>
        </p:txBody>
      </p:sp>
    </p:spTree>
  </p:cSld>
  <p:clrMapOvr>
    <a:masterClrMapping/>
  </p:clrMapOvr>
  <p:transition advTm="10828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357718" cy="1571635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нашего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исследования: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714488"/>
            <a:ext cx="4043362" cy="4411675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Алексей Ильич Уланов - педагог, поэт, ученый.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Фото Уланов\i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857752" y="1483143"/>
            <a:ext cx="4286248" cy="5374857"/>
          </a:xfrm>
          <a:prstGeom prst="rect">
            <a:avLst/>
          </a:prstGeom>
          <a:noFill/>
        </p:spPr>
      </p:pic>
    </p:spTree>
  </p:cSld>
  <p:clrMapOvr>
    <a:masterClrMapping/>
  </p:clrMapOvr>
  <p:transition advTm="5266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Причина выбора данной темы следующая</a:t>
            </a:r>
            <a:r>
              <a:rPr lang="ru-RU" dirty="0" smtClean="0"/>
              <a:t>: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dirty="0"/>
              <a:t>Изучая на уроках бурятского языка биографии о деятелях бурятской национальной культуры с нашего округа мне захотелось узнать больше о своем земляке об Алексее Ильиче Уланове.  </a:t>
            </a:r>
          </a:p>
        </p:txBody>
      </p:sp>
    </p:spTree>
  </p:cSld>
  <p:clrMapOvr>
    <a:masterClrMapping/>
  </p:clrMapOvr>
  <p:transition advTm="13296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Актуальность исследования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/>
          </a:p>
          <a:p>
            <a:r>
              <a:rPr lang="ru-RU" dirty="0"/>
              <a:t>Актуальность определяется  о необходимости не просто знания, а изучения опыта своего земляка вообще, их истории и богатства культуры. </a:t>
            </a:r>
          </a:p>
          <a:p>
            <a:r>
              <a:rPr lang="ru-RU" dirty="0"/>
              <a:t>В глубокую старину буряты, наставляя детей и внуков на путь истинный, говорили: «</a:t>
            </a:r>
            <a:r>
              <a:rPr lang="ru-RU" dirty="0" err="1"/>
              <a:t>Удхаяа</a:t>
            </a:r>
            <a:r>
              <a:rPr lang="ru-RU" dirty="0"/>
              <a:t> </a:t>
            </a:r>
            <a:r>
              <a:rPr lang="ru-RU" dirty="0" err="1"/>
              <a:t>мэдэжэ</a:t>
            </a:r>
            <a:r>
              <a:rPr lang="ru-RU" dirty="0"/>
              <a:t> </a:t>
            </a:r>
            <a:r>
              <a:rPr lang="ru-RU" dirty="0" err="1"/>
              <a:t>ябагты</a:t>
            </a:r>
            <a:r>
              <a:rPr lang="ru-RU" dirty="0"/>
              <a:t>» Помните свои корни – свой род, племя, происхождение. В этих словах выражалось не узкое, внутриродовое понятие, а было сосредоточено внимание на необходимости не просто знания, их истории и богатства культуры.</a:t>
            </a:r>
          </a:p>
        </p:txBody>
      </p:sp>
    </p:spTree>
  </p:cSld>
  <p:clrMapOvr>
    <a:masterClrMapping/>
  </p:clrMapOvr>
  <p:transition advTm="36797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Целью настоящего исследования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 </a:t>
            </a:r>
          </a:p>
          <a:p>
            <a:r>
              <a:rPr lang="ru-RU" dirty="0"/>
              <a:t>На примере биографии, Алексея Ильича Уланова показать трудолюбие, упорство, в достижении поставленных перед собой задач, что служит для нас примером, школой жизни. </a:t>
            </a:r>
          </a:p>
          <a:p>
            <a:r>
              <a:rPr lang="ru-RU" dirty="0"/>
              <a:t>узнать, какой путь прошел наш земляк – ученый, классик, бурятской фольклористики.</a:t>
            </a:r>
          </a:p>
        </p:txBody>
      </p:sp>
    </p:spTree>
  </p:cSld>
  <p:clrMapOvr>
    <a:masterClrMapping/>
  </p:clrMapOvr>
  <p:transition advTm="19547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Для достижения поставленной цели нам необходимо было решить следующие задачи</a:t>
            </a:r>
            <a:r>
              <a:rPr lang="ru-RU" dirty="0" smtClean="0"/>
              <a:t>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2057400"/>
            <a:ext cx="7498080" cy="4800600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b="1" i="1" dirty="0" smtClean="0"/>
              <a:t> </a:t>
            </a:r>
            <a:r>
              <a:rPr lang="ru-RU" dirty="0"/>
              <a:t>Изучить и систематизировать документальные источники биографии, Алексея Ильича Уланова;</a:t>
            </a:r>
          </a:p>
          <a:p>
            <a:r>
              <a:rPr lang="ru-RU" dirty="0" smtClean="0"/>
              <a:t> </a:t>
            </a:r>
            <a:r>
              <a:rPr lang="ru-RU" dirty="0"/>
              <a:t>Определить роль нашего земляка – ученого, классика, в бурятской фольклористики.</a:t>
            </a:r>
          </a:p>
          <a:p>
            <a:r>
              <a:rPr lang="ru-RU" dirty="0" smtClean="0"/>
              <a:t> </a:t>
            </a:r>
            <a:r>
              <a:rPr lang="ru-RU" dirty="0"/>
              <a:t>Привлечь внимание моих сверстников к изучению биографии</a:t>
            </a:r>
            <a:r>
              <a:rPr lang="ru-RU" b="1" i="1" dirty="0"/>
              <a:t>,</a:t>
            </a:r>
            <a:r>
              <a:rPr lang="ru-RU" dirty="0"/>
              <a:t> нашего земляка, какой путь прошел наш земляк – ученый, классик, бурятской фольклористики</a:t>
            </a:r>
          </a:p>
        </p:txBody>
      </p:sp>
    </p:spTree>
  </p:cSld>
  <p:clrMapOvr>
    <a:masterClrMapping/>
  </p:clrMapOvr>
  <p:transition advTm="25625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Объект исследования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  </a:t>
            </a:r>
            <a:r>
              <a:rPr lang="ru-RU" dirty="0" smtClean="0"/>
              <a:t>биография </a:t>
            </a:r>
            <a:r>
              <a:rPr lang="ru-RU" dirty="0"/>
              <a:t>Алексея Ильича Уланова  </a:t>
            </a:r>
          </a:p>
        </p:txBody>
      </p:sp>
    </p:spTree>
  </p:cSld>
  <p:clrMapOvr>
    <a:masterClrMapping/>
  </p:clrMapOvr>
  <p:transition advTm="4641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Методы исследования</a:t>
            </a:r>
            <a:r>
              <a:rPr lang="ru-RU" dirty="0" smtClean="0"/>
              <a:t>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 </a:t>
            </a:r>
          </a:p>
          <a:p>
            <a:r>
              <a:rPr lang="ru-RU" dirty="0"/>
              <a:t>метод сплошной выборки</a:t>
            </a:r>
          </a:p>
          <a:p>
            <a:r>
              <a:rPr lang="ru-RU" dirty="0"/>
              <a:t>метод статистической обработки</a:t>
            </a:r>
          </a:p>
          <a:p>
            <a:r>
              <a:rPr lang="ru-RU" dirty="0"/>
              <a:t>Изучение и анализ </a:t>
            </a:r>
            <a:r>
              <a:rPr lang="ru-RU" dirty="0" smtClean="0"/>
              <a:t>документальных </a:t>
            </a:r>
            <a:r>
              <a:rPr lang="ru-RU" dirty="0"/>
              <a:t>источников,</a:t>
            </a:r>
          </a:p>
          <a:p>
            <a:r>
              <a:rPr lang="ru-RU" dirty="0"/>
              <a:t>систематизация и обобщение рассказов</a:t>
            </a:r>
          </a:p>
        </p:txBody>
      </p:sp>
    </p:spTree>
  </p:cSld>
  <p:clrMapOvr>
    <a:masterClrMapping/>
  </p:clrMapOvr>
  <p:transition advTm="13797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214</TotalTime>
  <Words>314</Words>
  <Application>Microsoft Office PowerPoint</Application>
  <PresentationFormat>Экран (4:3)</PresentationFormat>
  <Paragraphs>56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Солнцестояние</vt:lpstr>
      <vt:lpstr>                                                                             Научно-практическая конференция, посвященная 100-летию Н.О. Шаракшиновой    АЛЕКСЕЙ ИЛЬИЧ УЛАНОВ - ПЕДАГОГ, ПОЭТ, УЧЕНЫЙ                  </vt:lpstr>
      <vt:lpstr>Слайд 2</vt:lpstr>
      <vt:lpstr>Тема нашего   исследования:  </vt:lpstr>
      <vt:lpstr>Причина выбора данной темы следующая:  </vt:lpstr>
      <vt:lpstr>Актуальность исследования</vt:lpstr>
      <vt:lpstr>Целью настоящего исследования</vt:lpstr>
      <vt:lpstr>  Для достижения поставленной цели нам необходимо было решить следующие задачи: </vt:lpstr>
      <vt:lpstr>Объект исследования:</vt:lpstr>
      <vt:lpstr>  Методы исследования: </vt:lpstr>
      <vt:lpstr> Этапы: </vt:lpstr>
      <vt:lpstr>Алексей Ильич Уланов</vt:lpstr>
      <vt:lpstr>А.И. Уланов – автор четырех сборников поэзии.</vt:lpstr>
      <vt:lpstr>В кругу  друга</vt:lpstr>
      <vt:lpstr>В течение многих лет он руководит отделом литературоведения и фольклористики, является членом редколлегии журнала «Байкал», членом Научного совета по фольклору при отделении языка и литературы АН СССР</vt:lpstr>
      <vt:lpstr>Рядовой Уланов, защитник Сталинграда. </vt:lpstr>
      <vt:lpstr>  Заключение  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Научно-практическая конференция, посвященная 100-летию Н.О. Шаракшиновой    АЛЕКСЕЙ ИЛЬИЧ УЛАНОВ - ПЕДАГОГ, ПОЭТ, УЧЕНЫЙ</dc:title>
  <dc:creator>Елизавета</dc:creator>
  <cp:lastModifiedBy>user</cp:lastModifiedBy>
  <cp:revision>20</cp:revision>
  <dcterms:created xsi:type="dcterms:W3CDTF">2015-09-15T02:29:48Z</dcterms:created>
  <dcterms:modified xsi:type="dcterms:W3CDTF">2015-09-17T14:15:18Z</dcterms:modified>
</cp:coreProperties>
</file>